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51E73-5B22-4922-9445-B58D828FDE3A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4B825-63B5-4E16-8312-52E7A7581B05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Australian Scavenger Hurnt 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By: Larasati Nindya Ismana </a:t>
            </a:r>
            <a:endParaRPr lang="id-ID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8229600" cy="1143000"/>
          </a:xfrm>
        </p:spPr>
        <p:txBody>
          <a:bodyPr/>
          <a:lstStyle/>
          <a:p>
            <a:r>
              <a:rPr lang="id-ID" dirty="0" smtClean="0"/>
              <a:t>Population of Australia in 2013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66800"/>
          </a:xfrm>
        </p:spPr>
        <p:txBody>
          <a:bodyPr/>
          <a:lstStyle/>
          <a:p>
            <a:r>
              <a:rPr lang="id-ID" dirty="0" smtClean="0"/>
              <a:t>Australian Map </a:t>
            </a:r>
            <a:endParaRPr lang="id-ID" dirty="0"/>
          </a:p>
        </p:txBody>
      </p:sp>
      <p:pic>
        <p:nvPicPr>
          <p:cNvPr id="5" name="Picture 4" descr="b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714488"/>
            <a:ext cx="7500990" cy="4357718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Content Placeholder 3" descr="peta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571480"/>
            <a:ext cx="6786610" cy="571504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/>
          <a:lstStyle/>
          <a:p>
            <a:r>
              <a:rPr lang="id-ID" dirty="0" smtClean="0"/>
              <a:t>Total Number Of Australian Islands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357298"/>
            <a:ext cx="7715272" cy="5214974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Australia has a total of </a:t>
            </a:r>
            <a:r>
              <a:rPr lang="en-US" sz="2400" b="1" dirty="0" smtClean="0"/>
              <a:t>8222 islands</a:t>
            </a:r>
            <a:r>
              <a:rPr lang="en-US" sz="2400" dirty="0" smtClean="0"/>
              <a:t> among its states and territories. The figures for each state and territory are below</a:t>
            </a:r>
            <a:r>
              <a:rPr lang="en-US" sz="2400" dirty="0" smtClean="0"/>
              <a:t>.</a:t>
            </a:r>
            <a:endParaRPr lang="id-ID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/>
              <a:t>Western </a:t>
            </a:r>
            <a:r>
              <a:rPr lang="en-US" sz="2400" dirty="0" smtClean="0"/>
              <a:t>Australia</a:t>
            </a:r>
            <a:r>
              <a:rPr lang="id-ID" sz="2400" dirty="0" smtClean="0"/>
              <a:t>		</a:t>
            </a:r>
            <a:r>
              <a:rPr lang="en-US" sz="2400" dirty="0" smtClean="0"/>
              <a:t>: </a:t>
            </a:r>
            <a:r>
              <a:rPr lang="en-US" sz="2400" dirty="0" smtClean="0"/>
              <a:t>3747 islands </a:t>
            </a:r>
          </a:p>
          <a:p>
            <a:r>
              <a:rPr lang="en-US" sz="2400" dirty="0" smtClean="0"/>
              <a:t>Queensland</a:t>
            </a:r>
            <a:r>
              <a:rPr lang="id-ID" sz="2400" dirty="0" smtClean="0"/>
              <a:t>		</a:t>
            </a:r>
            <a:r>
              <a:rPr lang="en-US" sz="2400" dirty="0" smtClean="0"/>
              <a:t>: </a:t>
            </a:r>
            <a:r>
              <a:rPr lang="en-US" sz="2400" dirty="0" smtClean="0"/>
              <a:t>1955 </a:t>
            </a:r>
          </a:p>
          <a:p>
            <a:r>
              <a:rPr lang="en-US" sz="2400" dirty="0" smtClean="0"/>
              <a:t>Tasmania</a:t>
            </a:r>
            <a:r>
              <a:rPr lang="id-ID" sz="2400" dirty="0" smtClean="0"/>
              <a:t>			</a:t>
            </a:r>
            <a:r>
              <a:rPr lang="en-US" sz="2400" dirty="0" smtClean="0"/>
              <a:t>: </a:t>
            </a:r>
            <a:r>
              <a:rPr lang="en-US" sz="2400" dirty="0" smtClean="0"/>
              <a:t>1000 </a:t>
            </a:r>
          </a:p>
          <a:p>
            <a:r>
              <a:rPr lang="en-US" sz="2400" dirty="0" smtClean="0"/>
              <a:t>Northern </a:t>
            </a:r>
            <a:r>
              <a:rPr lang="en-US" sz="2400" dirty="0" smtClean="0"/>
              <a:t>Territory</a:t>
            </a:r>
            <a:r>
              <a:rPr lang="id-ID" sz="2400" dirty="0" smtClean="0"/>
              <a:t>		</a:t>
            </a:r>
            <a:r>
              <a:rPr lang="en-US" sz="2400" dirty="0" smtClean="0"/>
              <a:t>: </a:t>
            </a:r>
            <a:r>
              <a:rPr lang="en-US" sz="2400" dirty="0" smtClean="0"/>
              <a:t>887 </a:t>
            </a:r>
          </a:p>
          <a:p>
            <a:r>
              <a:rPr lang="en-US" sz="2400" dirty="0" smtClean="0"/>
              <a:t>South </a:t>
            </a:r>
            <a:r>
              <a:rPr lang="en-US" sz="2400" dirty="0" smtClean="0"/>
              <a:t>Australia</a:t>
            </a:r>
            <a:r>
              <a:rPr lang="id-ID" sz="2400" dirty="0" smtClean="0"/>
              <a:t>		</a:t>
            </a:r>
            <a:r>
              <a:rPr lang="en-US" sz="2400" dirty="0" smtClean="0"/>
              <a:t>: </a:t>
            </a:r>
            <a:r>
              <a:rPr lang="en-US" sz="2400" dirty="0" smtClean="0"/>
              <a:t>346 </a:t>
            </a:r>
          </a:p>
          <a:p>
            <a:r>
              <a:rPr lang="en-US" sz="2400" dirty="0" smtClean="0"/>
              <a:t>Victoria</a:t>
            </a:r>
            <a:r>
              <a:rPr lang="id-ID" sz="2400" dirty="0" smtClean="0"/>
              <a:t>			</a:t>
            </a:r>
            <a:r>
              <a:rPr lang="en-US" sz="2400" dirty="0" smtClean="0"/>
              <a:t>: </a:t>
            </a:r>
            <a:r>
              <a:rPr lang="en-US" sz="2400" dirty="0" smtClean="0"/>
              <a:t>184 </a:t>
            </a:r>
          </a:p>
          <a:p>
            <a:r>
              <a:rPr lang="en-US" sz="2400" dirty="0" smtClean="0"/>
              <a:t>New South </a:t>
            </a:r>
            <a:r>
              <a:rPr lang="en-US" sz="2400" dirty="0" smtClean="0"/>
              <a:t>Wales</a:t>
            </a:r>
            <a:r>
              <a:rPr lang="id-ID" sz="2400" dirty="0" smtClean="0"/>
              <a:t>		</a:t>
            </a:r>
            <a:r>
              <a:rPr lang="en-US" sz="2400" dirty="0" smtClean="0"/>
              <a:t>: </a:t>
            </a:r>
            <a:r>
              <a:rPr lang="en-US" sz="2400" dirty="0" smtClean="0"/>
              <a:t>102 </a:t>
            </a:r>
          </a:p>
          <a:p>
            <a:r>
              <a:rPr lang="en-US" sz="2400" dirty="0" smtClean="0"/>
              <a:t>Jervis Bay </a:t>
            </a:r>
            <a:r>
              <a:rPr lang="en-US" sz="2400" dirty="0" smtClean="0"/>
              <a:t>Territory</a:t>
            </a:r>
            <a:r>
              <a:rPr lang="id-ID" sz="2400" dirty="0" smtClean="0"/>
              <a:t>		</a:t>
            </a:r>
            <a:r>
              <a:rPr lang="en-US" sz="2400" dirty="0" smtClean="0"/>
              <a:t>: 1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id-ID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Main Island in Australia 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r>
              <a:rPr lang="id-ID" dirty="0" smtClean="0"/>
              <a:t>   Victoria 			Tasmania </a:t>
            </a:r>
          </a:p>
        </p:txBody>
      </p:sp>
      <p:pic>
        <p:nvPicPr>
          <p:cNvPr id="5" name="Picture 4" descr="gg.bmp"/>
          <p:cNvPicPr>
            <a:picLocks noChangeAspect="1"/>
          </p:cNvPicPr>
          <p:nvPr/>
        </p:nvPicPr>
        <p:blipFill>
          <a:blip r:embed="rId3"/>
          <a:srcRect l="6522" t="4348" r="8696" b="4348"/>
          <a:stretch>
            <a:fillRect/>
          </a:stretch>
        </p:blipFill>
        <p:spPr>
          <a:xfrm>
            <a:off x="1428728" y="2643182"/>
            <a:ext cx="3071834" cy="3429024"/>
          </a:xfrm>
          <a:prstGeom prst="rect">
            <a:avLst/>
          </a:prstGeom>
        </p:spPr>
      </p:pic>
      <p:pic>
        <p:nvPicPr>
          <p:cNvPr id="6" name="Picture 5" descr="ddd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2571744"/>
            <a:ext cx="3214710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Capital city of australia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448" y="1571612"/>
            <a:ext cx="7429552" cy="4525963"/>
          </a:xfrm>
        </p:spPr>
        <p:txBody>
          <a:bodyPr>
            <a:normAutofit fontScale="92500" lnSpcReduction="10000"/>
          </a:bodyPr>
          <a:lstStyle/>
          <a:p>
            <a:r>
              <a:rPr lang="id-ID" dirty="0" smtClean="0"/>
              <a:t>Australia 			: Canberra </a:t>
            </a:r>
          </a:p>
          <a:p>
            <a:r>
              <a:rPr lang="id-ID" dirty="0" smtClean="0"/>
              <a:t>New south wales 	: Sydeny </a:t>
            </a:r>
          </a:p>
          <a:p>
            <a:r>
              <a:rPr lang="id-ID" dirty="0" smtClean="0"/>
              <a:t>Victoria 			: melbourne </a:t>
            </a:r>
          </a:p>
          <a:p>
            <a:r>
              <a:rPr lang="id-ID" dirty="0" smtClean="0"/>
              <a:t>Quinsland 		: Brisbane </a:t>
            </a:r>
          </a:p>
          <a:p>
            <a:r>
              <a:rPr lang="id-ID" dirty="0" smtClean="0"/>
              <a:t>Westren Australia	: Perth </a:t>
            </a:r>
          </a:p>
          <a:p>
            <a:r>
              <a:rPr lang="id-ID" dirty="0" smtClean="0"/>
              <a:t>Shouth Australia 	: Adelaide </a:t>
            </a:r>
          </a:p>
          <a:p>
            <a:r>
              <a:rPr lang="id-ID" dirty="0" smtClean="0"/>
              <a:t>Tasmania			: Hobart </a:t>
            </a:r>
          </a:p>
          <a:p>
            <a:r>
              <a:rPr lang="id-ID" dirty="0" smtClean="0"/>
              <a:t>Northern Terrotery	: Darwin 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Coat Of Arm Of Australian </a:t>
            </a:r>
            <a:endParaRPr lang="id-ID" dirty="0"/>
          </a:p>
        </p:txBody>
      </p:sp>
      <p:pic>
        <p:nvPicPr>
          <p:cNvPr id="13314" name="Picture 2" descr="http://t1.gstatic.com/images?q=tbn:ANd9GcQcBMfDJk7rQghbZEfAJE1eP3tVbIkO8v9MagvzBw89R5X8g8Wj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43050"/>
            <a:ext cx="3357586" cy="4500594"/>
          </a:xfrm>
          <a:prstGeom prst="rect">
            <a:avLst/>
          </a:prstGeom>
          <a:noFill/>
        </p:spPr>
      </p:pic>
      <p:pic>
        <p:nvPicPr>
          <p:cNvPr id="13316" name="Picture 4" descr="http://t1.gstatic.com/images?q=tbn:ANd9GcRLvVgiJzqrEDKtp5IkCO7XEEVp8p5CfE1Fzgh2zrHqKd-nqiVQq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643050"/>
            <a:ext cx="335758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The meaning Of Australian Flag And The Picture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04" y="4929198"/>
            <a:ext cx="6786610" cy="1339841"/>
          </a:xfrm>
        </p:spPr>
        <p:txBody>
          <a:bodyPr>
            <a:normAutofit fontScale="85000" lnSpcReduction="20000"/>
          </a:bodyPr>
          <a:lstStyle/>
          <a:p>
            <a:r>
              <a:rPr lang="id-ID" dirty="0" smtClean="0"/>
              <a:t>The Colour is blue</a:t>
            </a:r>
          </a:p>
          <a:p>
            <a:r>
              <a:rPr lang="id-ID" dirty="0"/>
              <a:t>W</a:t>
            </a:r>
            <a:r>
              <a:rPr lang="id-ID" dirty="0" smtClean="0"/>
              <a:t>hite, </a:t>
            </a:r>
          </a:p>
          <a:p>
            <a:r>
              <a:rPr lang="id-ID" dirty="0"/>
              <a:t>R</a:t>
            </a:r>
            <a:r>
              <a:rPr lang="id-ID" dirty="0" smtClean="0"/>
              <a:t>ed</a:t>
            </a:r>
            <a:endParaRPr lang="id-ID" dirty="0"/>
          </a:p>
        </p:txBody>
      </p:sp>
      <p:pic>
        <p:nvPicPr>
          <p:cNvPr id="32770" name="Picture 2" descr="http://t1.gstatic.com/images?q=tbn:ANd9GcQYFbv4MUPrmeaYP6iooecXhwSJhYrFws_op06hlAiarUO2N9WnF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14488"/>
            <a:ext cx="5572164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1QDrhR5DtEFhv2mGYZtMNjLTHmZbdBMLmpoQbX90DIBaauJ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The countries and seas border Indonesia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3042" y="1714488"/>
            <a:ext cx="7043758" cy="4525963"/>
          </a:xfrm>
        </p:spPr>
        <p:txBody>
          <a:bodyPr/>
          <a:lstStyle/>
          <a:p>
            <a:r>
              <a:rPr lang="en-US" dirty="0" smtClean="0"/>
              <a:t>Papua New Guinea, Malaysia and East Timor all share land borders with Indonesia. </a:t>
            </a:r>
            <a:br>
              <a:rPr lang="en-US" dirty="0" smtClean="0"/>
            </a:br>
            <a:r>
              <a:rPr lang="en-US" dirty="0" smtClean="0"/>
              <a:t>Singapore, </a:t>
            </a:r>
            <a:r>
              <a:rPr lang="en-US" dirty="0" err="1" smtClean="0"/>
              <a:t>Thailandand</a:t>
            </a:r>
            <a:r>
              <a:rPr lang="en-US" dirty="0" smtClean="0"/>
              <a:t> the Philippines are also in the vicinity and have close sea borders.</a:t>
            </a:r>
            <a:endParaRPr lang="id-ID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98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Australian Scavenger Hurnt </vt:lpstr>
      <vt:lpstr>Australian Map </vt:lpstr>
      <vt:lpstr>Slide 3</vt:lpstr>
      <vt:lpstr>Total Number Of Australian Islands </vt:lpstr>
      <vt:lpstr>Main Island in Australia  </vt:lpstr>
      <vt:lpstr>Capital city of australia </vt:lpstr>
      <vt:lpstr>Coat Of Arm Of Australian </vt:lpstr>
      <vt:lpstr>The meaning Of Australian Flag And The Picture </vt:lpstr>
      <vt:lpstr>The countries and seas border Indonesia </vt:lpstr>
      <vt:lpstr>Population of Australia in 2013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chikitas</dc:creator>
  <cp:lastModifiedBy>chikitas</cp:lastModifiedBy>
  <cp:revision>12</cp:revision>
  <dcterms:created xsi:type="dcterms:W3CDTF">2013-02-27T01:59:49Z</dcterms:created>
  <dcterms:modified xsi:type="dcterms:W3CDTF">2013-02-27T02:59:14Z</dcterms:modified>
</cp:coreProperties>
</file>